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77" d="100"/>
          <a:sy n="77" d="100"/>
        </p:scale>
        <p:origin x="17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线条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标题文本"/>
          <p:cNvSpPr txBox="1">
            <a:spLocks noGrp="1"/>
          </p:cNvSpPr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5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6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sz="3000" i="1">
                <a:solidFill>
                  <a:srgbClr val="9D9D9D"/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6" name="“在此键入引文。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41799"/>
            <a:ext cx="10464800" cy="736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r>
              <a:t>“在此键入引文。”</a:t>
            </a:r>
          </a:p>
        </p:txBody>
      </p:sp>
      <p:sp>
        <p:nvSpPr>
          <p:cNvPr id="107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图像"/>
          <p:cNvSpPr>
            <a:spLocks noGrp="1"/>
          </p:cNvSpPr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4" name="标题文本"/>
          <p:cNvSpPr txBox="1">
            <a:spLocks noGrp="1"/>
          </p:cNvSpPr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5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标题文本"/>
          <p:cNvSpPr txBox="1">
            <a:spLocks noGrp="1"/>
          </p:cNvSpPr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4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图像"/>
          <p:cNvSpPr>
            <a:spLocks noGrp="1"/>
          </p:cNvSpPr>
          <p:nvPr>
            <p:ph type="pic" sz="half" idx="13"/>
          </p:nvPr>
        </p:nvSpPr>
        <p:spPr>
          <a:xfrm>
            <a:off x="6805519" y="981849"/>
            <a:ext cx="5575301" cy="7531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2" name="标题文本"/>
          <p:cNvSpPr txBox="1">
            <a:spLocks noGrp="1"/>
          </p:cNvSpPr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r>
              <a:t>标题文本</a:t>
            </a:r>
          </a:p>
        </p:txBody>
      </p:sp>
      <p:sp>
        <p:nvSpPr>
          <p:cNvPr id="43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4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线条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线条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线条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线条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" name="线条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线条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6" name="正文级别 1…"/>
          <p:cNvSpPr txBox="1">
            <a:spLocks noGrp="1"/>
          </p:cNvSpPr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7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线条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" name="线条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" name="线条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" name="图像"/>
          <p:cNvSpPr>
            <a:spLocks noGrp="1"/>
          </p:cNvSpPr>
          <p:nvPr>
            <p:ph type="pic" sz="half" idx="13"/>
          </p:nvPr>
        </p:nvSpPr>
        <p:spPr>
          <a:xfrm>
            <a:off x="620619" y="2994799"/>
            <a:ext cx="5524501" cy="552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8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79" name="正文级别 1…"/>
          <p:cNvSpPr txBox="1">
            <a:spLocks noGrp="1"/>
          </p:cNvSpPr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0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文级别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8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图像"/>
          <p:cNvSpPr>
            <a:spLocks noGrp="1"/>
          </p:cNvSpPr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图像"/>
          <p:cNvSpPr>
            <a:spLocks noGrp="1"/>
          </p:cNvSpPr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7" name="图像"/>
          <p:cNvSpPr>
            <a:spLocks noGrp="1"/>
          </p:cNvSpPr>
          <p:nvPr>
            <p:ph type="pic" sz="half" idx="15"/>
          </p:nvPr>
        </p:nvSpPr>
        <p:spPr>
          <a:xfrm>
            <a:off x="620619" y="975499"/>
            <a:ext cx="5575301" cy="7670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线条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线条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正文级别 1…"/>
          <p:cNvSpPr txBox="1">
            <a:spLocks noGrp="1"/>
          </p:cNvSpPr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" name="标题文本"/>
          <p:cNvSpPr txBox="1">
            <a:spLocks noGrp="1"/>
          </p:cNvSpPr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6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邀约"/>
          <p:cNvSpPr txBox="1">
            <a:spLocks noGrp="1"/>
          </p:cNvSpPr>
          <p:nvPr>
            <p:ph type="ctrTitle"/>
          </p:nvPr>
        </p:nvSpPr>
        <p:spPr>
          <a:xfrm>
            <a:off x="508000" y="3009900"/>
            <a:ext cx="11988800" cy="3266340"/>
          </a:xfrm>
          <a:prstGeom prst="rect">
            <a:avLst/>
          </a:prstGeom>
        </p:spPr>
        <p:txBody>
          <a:bodyPr anchor="t"/>
          <a:lstStyle>
            <a:lvl1pPr algn="ctr" defTabSz="572516">
              <a:defRPr sz="17640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t>邀约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（6）是否充分准备好…"/>
          <p:cNvSpPr txBox="1">
            <a:spLocks noGrp="1"/>
          </p:cNvSpPr>
          <p:nvPr>
            <p:ph type="title"/>
          </p:nvPr>
        </p:nvSpPr>
        <p:spPr>
          <a:xfrm>
            <a:off x="508000" y="3009900"/>
            <a:ext cx="11988800" cy="2682402"/>
          </a:xfrm>
          <a:prstGeom prst="rect">
            <a:avLst/>
          </a:prstGeom>
        </p:spPr>
        <p:txBody>
          <a:bodyPr anchor="b"/>
          <a:lstStyle/>
          <a:p>
            <a:pPr defTabSz="438150">
              <a:defRPr sz="75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（6）是否充分准备好</a:t>
            </a:r>
          </a:p>
          <a:p>
            <a:pPr defTabSz="438150">
              <a:defRPr sz="75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   他应该要来的3个理由？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三，邀约流程"/>
          <p:cNvSpPr txBox="1">
            <a:spLocks noGrp="1"/>
          </p:cNvSpPr>
          <p:nvPr>
            <p:ph type="ctrTitle"/>
          </p:nvPr>
        </p:nvSpPr>
        <p:spPr>
          <a:xfrm>
            <a:off x="235738" y="2830543"/>
            <a:ext cx="11988801" cy="4092514"/>
          </a:xfrm>
          <a:prstGeom prst="rect">
            <a:avLst/>
          </a:prstGeom>
        </p:spPr>
        <p:txBody>
          <a:bodyPr anchor="t"/>
          <a:lstStyle>
            <a:lvl1pPr algn="ctr">
              <a:defRPr sz="11600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t>三，邀约流程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（1）引起注意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10000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t>（1）引起注意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（2）找出兴趣点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10000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t>（2）找出兴趣点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（3）发出邀请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10000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t>（3）发出邀请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（4）约定时间和地点"/>
          <p:cNvSpPr txBox="1">
            <a:spLocks noGrp="1"/>
          </p:cNvSpPr>
          <p:nvPr>
            <p:ph type="title"/>
          </p:nvPr>
        </p:nvSpPr>
        <p:spPr>
          <a:xfrm>
            <a:off x="-8790" y="3271705"/>
            <a:ext cx="11988801" cy="2032001"/>
          </a:xfrm>
          <a:prstGeom prst="rect">
            <a:avLst/>
          </a:prstGeom>
        </p:spPr>
        <p:txBody>
          <a:bodyPr/>
          <a:lstStyle>
            <a:lvl1pPr algn="ctr" defTabSz="566674">
              <a:defRPr sz="9700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t>（4）约定时间和地点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四，做足数量…"/>
          <p:cNvSpPr txBox="1"/>
          <p:nvPr/>
        </p:nvSpPr>
        <p:spPr>
          <a:xfrm>
            <a:off x="508000" y="2365129"/>
            <a:ext cx="11988800" cy="4092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90000"/>
              </a:lnSpc>
              <a:defRPr sz="11600" cap="all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dirty="0" err="1"/>
              <a:t>四，做足数量</a:t>
            </a:r>
            <a:endParaRPr dirty="0"/>
          </a:p>
          <a:p>
            <a:pPr>
              <a:lnSpc>
                <a:spcPct val="90000"/>
              </a:lnSpc>
              <a:defRPr sz="11600" cap="all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lang="zh-CN" altLang="en-US" dirty="0"/>
              <a:t>行动从邀约开始！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一，为什么邀约？"/>
          <p:cNvSpPr txBox="1">
            <a:spLocks noGrp="1"/>
          </p:cNvSpPr>
          <p:nvPr>
            <p:ph type="ctrTitle"/>
          </p:nvPr>
        </p:nvSpPr>
        <p:spPr>
          <a:xfrm>
            <a:off x="157611" y="2951110"/>
            <a:ext cx="11988801" cy="5016613"/>
          </a:xfrm>
          <a:prstGeom prst="rect">
            <a:avLst/>
          </a:prstGeom>
        </p:spPr>
        <p:txBody>
          <a:bodyPr anchor="t"/>
          <a:lstStyle/>
          <a:p>
            <a:pPr algn="ctr" defTabSz="572516">
              <a:defRPr sz="98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一，为什么邀约？</a:t>
            </a:r>
          </a:p>
          <a:p>
            <a:pPr algn="ctr" defTabSz="572516">
              <a:defRPr sz="98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endParaRPr/>
          </a:p>
          <a:p>
            <a:pPr algn="ctr" defTabSz="572516">
              <a:defRPr sz="98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分享？市场拓展？…"/>
          <p:cNvSpPr txBox="1">
            <a:spLocks noGrp="1"/>
          </p:cNvSpPr>
          <p:nvPr>
            <p:ph type="title"/>
          </p:nvPr>
        </p:nvSpPr>
        <p:spPr>
          <a:xfrm>
            <a:off x="508000" y="2317987"/>
            <a:ext cx="11988800" cy="3801698"/>
          </a:xfrm>
          <a:prstGeom prst="rect">
            <a:avLst/>
          </a:prstGeom>
        </p:spPr>
        <p:txBody>
          <a:bodyPr/>
          <a:lstStyle/>
          <a:p>
            <a:pPr algn="ctr" defTabSz="432308">
              <a:defRPr sz="74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 分享？市场拓展？</a:t>
            </a:r>
          </a:p>
          <a:p>
            <a:pPr algn="ctr" defTabSz="432308">
              <a:defRPr sz="74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   目的：出来见面谈！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二，约前准备"/>
          <p:cNvSpPr txBox="1">
            <a:spLocks noGrp="1"/>
          </p:cNvSpPr>
          <p:nvPr>
            <p:ph type="ctrTitle"/>
          </p:nvPr>
        </p:nvSpPr>
        <p:spPr>
          <a:xfrm>
            <a:off x="326492" y="3190390"/>
            <a:ext cx="11988801" cy="3372820"/>
          </a:xfrm>
          <a:prstGeom prst="rect">
            <a:avLst/>
          </a:prstGeom>
        </p:spPr>
        <p:txBody>
          <a:bodyPr anchor="t"/>
          <a:lstStyle>
            <a:lvl1pPr algn="ctr">
              <a:defRPr sz="10000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t>二，约前准备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（1）你自己相信吗？"/>
          <p:cNvSpPr txBox="1"/>
          <p:nvPr/>
        </p:nvSpPr>
        <p:spPr>
          <a:xfrm>
            <a:off x="508000" y="2744638"/>
            <a:ext cx="11988800" cy="203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 fontScale="92500"/>
          </a:bodyPr>
          <a:lstStyle>
            <a:lvl1pPr algn="l">
              <a:lnSpc>
                <a:spcPct val="90000"/>
              </a:lnSpc>
              <a:defRPr sz="10000" cap="all">
                <a:latin typeface="PingFang SC Regular"/>
                <a:ea typeface="PingFang SC Regular"/>
                <a:cs typeface="PingFang SC Regular"/>
                <a:sym typeface="PingFang SC Regular"/>
              </a:defRPr>
            </a:lvl1pPr>
          </a:lstStyle>
          <a:p>
            <a:r>
              <a:t>（1）你自己相信吗？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（2）约他出来，…"/>
          <p:cNvSpPr txBox="1">
            <a:spLocks noGrp="1"/>
          </p:cNvSpPr>
          <p:nvPr>
            <p:ph type="title"/>
          </p:nvPr>
        </p:nvSpPr>
        <p:spPr>
          <a:xfrm>
            <a:off x="508000" y="2798141"/>
            <a:ext cx="11988800" cy="2788281"/>
          </a:xfrm>
          <a:prstGeom prst="rect">
            <a:avLst/>
          </a:prstGeom>
        </p:spPr>
        <p:txBody>
          <a:bodyPr anchor="b"/>
          <a:lstStyle/>
          <a:p>
            <a:pPr defTabSz="461518">
              <a:defRPr sz="79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（2）约他出来，</a:t>
            </a:r>
          </a:p>
          <a:p>
            <a:pPr defTabSz="461518">
              <a:defRPr sz="79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        对他有什么好处？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（3）他关注什么？…"/>
          <p:cNvSpPr txBox="1">
            <a:spLocks noGrp="1"/>
          </p:cNvSpPr>
          <p:nvPr>
            <p:ph type="title"/>
          </p:nvPr>
        </p:nvSpPr>
        <p:spPr>
          <a:xfrm>
            <a:off x="508000" y="3009900"/>
            <a:ext cx="11988800" cy="2969789"/>
          </a:xfrm>
          <a:prstGeom prst="rect">
            <a:avLst/>
          </a:prstGeom>
        </p:spPr>
        <p:txBody>
          <a:bodyPr anchor="b"/>
          <a:lstStyle/>
          <a:p>
            <a:pPr defTabSz="490727">
              <a:defRPr sz="84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（3）他关注什么？</a:t>
            </a:r>
          </a:p>
          <a:p>
            <a:pPr defTabSz="490727">
              <a:defRPr sz="84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        应该约到哪里？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（4）他的经历或性格…"/>
          <p:cNvSpPr txBox="1">
            <a:spLocks noGrp="1"/>
          </p:cNvSpPr>
          <p:nvPr>
            <p:ph type="title"/>
          </p:nvPr>
        </p:nvSpPr>
        <p:spPr>
          <a:xfrm>
            <a:off x="508000" y="3009900"/>
            <a:ext cx="11988800" cy="2969789"/>
          </a:xfrm>
          <a:prstGeom prst="rect">
            <a:avLst/>
          </a:prstGeom>
        </p:spPr>
        <p:txBody>
          <a:bodyPr anchor="b"/>
          <a:lstStyle/>
          <a:p>
            <a:pPr defTabSz="490727">
              <a:defRPr sz="84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（4）他的经历或性格</a:t>
            </a:r>
          </a:p>
          <a:p>
            <a:pPr defTabSz="490727">
              <a:defRPr sz="8400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         适合什么环境？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（5）你对被借力的因素…"/>
          <p:cNvSpPr txBox="1">
            <a:spLocks noGrp="1"/>
          </p:cNvSpPr>
          <p:nvPr>
            <p:ph type="title"/>
          </p:nvPr>
        </p:nvSpPr>
        <p:spPr>
          <a:xfrm>
            <a:off x="508000" y="2147740"/>
            <a:ext cx="11988800" cy="3045417"/>
          </a:xfrm>
          <a:prstGeom prst="rect">
            <a:avLst/>
          </a:prstGeom>
        </p:spPr>
        <p:txBody>
          <a:bodyPr anchor="b">
            <a:normAutofit fontScale="90000"/>
          </a:bodyPr>
          <a:lstStyle/>
          <a:p>
            <a:pPr defTabSz="473201">
              <a:defRPr sz="7937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（5）你对被借力的因素</a:t>
            </a:r>
          </a:p>
          <a:p>
            <a:pPr defTabSz="473201">
              <a:defRPr sz="7937"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        了解多少？有信心吗？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</Words>
  <Application>Microsoft Macintosh PowerPoint</Application>
  <PresentationFormat>自定义</PresentationFormat>
  <Paragraphs>25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PingFang SC Regular</vt:lpstr>
      <vt:lpstr>Gill Sans</vt:lpstr>
      <vt:lpstr>Gill Sans Light</vt:lpstr>
      <vt:lpstr>Helvetica</vt:lpstr>
      <vt:lpstr>Helvetica Neue</vt:lpstr>
      <vt:lpstr>New_Template3</vt:lpstr>
      <vt:lpstr>邀约</vt:lpstr>
      <vt:lpstr>一，为什么邀约？   </vt:lpstr>
      <vt:lpstr> 分享？市场拓展？    目的：出来见面谈！</vt:lpstr>
      <vt:lpstr>二，约前准备</vt:lpstr>
      <vt:lpstr>PowerPoint 演示文稿</vt:lpstr>
      <vt:lpstr>（2）约他出来，         对他有什么好处？</vt:lpstr>
      <vt:lpstr>（3）他关注什么？         应该约到哪里？</vt:lpstr>
      <vt:lpstr>（4）他的经历或性格          适合什么环境？</vt:lpstr>
      <vt:lpstr>（5）你对被借力的因素         了解多少？有信心吗？</vt:lpstr>
      <vt:lpstr>（6）是否充分准备好    他应该要来的3个理由？</vt:lpstr>
      <vt:lpstr>三，邀约流程</vt:lpstr>
      <vt:lpstr>（1）引起注意</vt:lpstr>
      <vt:lpstr>（2）找出兴趣点</vt:lpstr>
      <vt:lpstr>（3）发出邀请</vt:lpstr>
      <vt:lpstr>（4）约定时间和地点</vt:lpstr>
      <vt:lpstr>PowerPoint 演示文稿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邀约</dc:title>
  <cp:lastModifiedBy>Microsoft Office 用户</cp:lastModifiedBy>
  <cp:revision>2</cp:revision>
  <dcterms:modified xsi:type="dcterms:W3CDTF">2018-06-03T08:37:45Z</dcterms:modified>
</cp:coreProperties>
</file>